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7" r:id="rId2"/>
    <p:sldId id="276" r:id="rId3"/>
    <p:sldId id="258" r:id="rId4"/>
    <p:sldId id="260" r:id="rId5"/>
    <p:sldId id="262" r:id="rId6"/>
    <p:sldId id="263" r:id="rId7"/>
    <p:sldId id="264" r:id="rId8"/>
    <p:sldId id="284" r:id="rId9"/>
    <p:sldId id="277" r:id="rId10"/>
    <p:sldId id="265" r:id="rId11"/>
    <p:sldId id="256" r:id="rId12"/>
    <p:sldId id="286" r:id="rId13"/>
    <p:sldId id="266" r:id="rId14"/>
    <p:sldId id="268" r:id="rId15"/>
    <p:sldId id="269" r:id="rId16"/>
    <p:sldId id="270" r:id="rId17"/>
    <p:sldId id="287" r:id="rId18"/>
    <p:sldId id="271" r:id="rId19"/>
    <p:sldId id="288" r:id="rId20"/>
    <p:sldId id="278" r:id="rId21"/>
    <p:sldId id="281" r:id="rId22"/>
    <p:sldId id="275" r:id="rId23"/>
    <p:sldId id="282" r:id="rId24"/>
    <p:sldId id="261" r:id="rId25"/>
    <p:sldId id="272" r:id="rId26"/>
    <p:sldId id="273" r:id="rId27"/>
    <p:sldId id="279" r:id="rId28"/>
    <p:sldId id="290" r:id="rId29"/>
    <p:sldId id="289" r:id="rId30"/>
    <p:sldId id="291" r:id="rId31"/>
    <p:sldId id="292" r:id="rId32"/>
    <p:sldId id="293" r:id="rId33"/>
    <p:sldId id="283" r:id="rId3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5246"/>
    <a:srgbClr val="3333FF"/>
    <a:srgbClr val="5C48EE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518" autoAdjust="0"/>
  </p:normalViewPr>
  <p:slideViewPr>
    <p:cSldViewPr>
      <p:cViewPr>
        <p:scale>
          <a:sx n="75" d="100"/>
          <a:sy n="75" d="100"/>
        </p:scale>
        <p:origin x="-1422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Прямоугольник 11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Прямоугольник 13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Прямоугольник 18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Прямая соединительная линия 10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1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2" name="Прямая соединительная линия 1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3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4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5" name="Прямая соединительная линия 21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6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7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9" name="Овал 23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0" name="Овал 25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1" name="Овал 24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C7202-AA66-4176-BF7C-13A21535E6A2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53BAD-D55F-490B-A002-FC8E88395B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338D4-D00A-4C0F-9E70-497C2CE866CE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6854-2F82-4798-B918-DCBE677D3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4730B-C484-42A5-8E4D-6B558C7A175D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2E857-41C1-4C6F-A685-C9A6089F9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2E0C3-AEDF-4D15-810A-8FE177898CF4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2F013-8E4C-4BBA-833A-B6FC10761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63101DF-966D-4827-84F5-F3294BD09B46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34F549C-6A0B-47EC-8E83-46ABC4CB5E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5" name="Прямоугольник 9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6" name="Прямоугольник 10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7" name="Прямоугольник 11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8" name="Прямая соединительная линия 12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9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0" name="Прямая соединительная линия 14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1" name="Прямая соединительная линия 15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2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3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4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5" name="Овал 19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6" name="Овал 20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7" name="Овал 21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8" name="Овал 22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19" name="Прямая соединительная линия 25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B2D82-CA5A-4335-A88A-2BA279FCBF84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11259-2F36-4E7A-BD11-790E3B63C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153D6-C740-428C-9934-A02AA59E40A3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99ADA-FEC5-4E0F-9FB2-69314C7223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E4E20-D242-4A98-A3C1-8C3C30F8DC99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989A-8176-4B60-8D0C-25D5FFA3E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F28DA97-DBE1-4628-B4AD-747D268B9C48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AB227F4-6A3A-4CB3-A813-E2CD57D48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285CB-0899-4827-9E46-BA7F6ACFD5AE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213F9-E202-4A18-88A0-98E64B887B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6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7" name="Прямая соединительная линия 8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8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9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0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1" name="Овал 13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733E57E-161A-4DA9-B79E-C5A6C92361C9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54C7765-2186-4595-858B-38193D08E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6" name="Овал 12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7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8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9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0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11" name="Прямая соединительная линия 19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9C8F949-3F22-4F03-BE8F-6650E5088794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DDE3A54-2A2C-4D41-8142-D3D445435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>
              <a:latin typeface="+mn-lt"/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6199B83-3571-440E-8EBC-3CA153EAC972}" type="datetimeFigureOut">
              <a:rPr lang="ru-RU"/>
              <a:pPr>
                <a:defRPr/>
              </a:pPr>
              <a:t>17.04.2015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b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>
              <a:latin typeface="+mn-lt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0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0AD3D62-9DF4-499F-8FAA-0C07BFD444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799" r:id="rId4"/>
    <p:sldLayoutId id="2147483800" r:id="rId5"/>
    <p:sldLayoutId id="2147483808" r:id="rId6"/>
    <p:sldLayoutId id="2147483801" r:id="rId7"/>
    <p:sldLayoutId id="2147483809" r:id="rId8"/>
    <p:sldLayoutId id="2147483810" r:id="rId9"/>
    <p:sldLayoutId id="2147483802" r:id="rId10"/>
    <p:sldLayoutId id="2147483803" r:id="rId11"/>
    <p:sldLayoutId id="21474838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C:\Users\Филиппов\Desktop\522483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3141663"/>
            <a:ext cx="17049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056642">
            <a:off x="1619250" y="3573463"/>
            <a:ext cx="166528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7" descr="-1-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73411">
            <a:off x="5940425" y="3573463"/>
            <a:ext cx="16843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WordArt 5"/>
          <p:cNvSpPr>
            <a:spLocks noChangeArrowheads="1" noChangeShapeType="1" noTextEdit="1"/>
          </p:cNvSpPr>
          <p:nvPr/>
        </p:nvSpPr>
        <p:spPr bwMode="auto">
          <a:xfrm>
            <a:off x="827088" y="1412875"/>
            <a:ext cx="7543800" cy="171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"/>
                <a:cs typeface="Arial"/>
              </a:rPr>
              <a:t>День местного самоуправления </a:t>
            </a:r>
          </a:p>
          <a:p>
            <a:pPr algn="ctr"/>
            <a:r>
              <a:rPr lang="ru-RU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"/>
                <a:cs typeface="Arial"/>
              </a:rPr>
              <a:t>в муниципальном образовании</a:t>
            </a:r>
          </a:p>
          <a:p>
            <a:pPr algn="ctr"/>
            <a:r>
              <a:rPr lang="ru-RU" sz="4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Arial"/>
                <a:cs typeface="Arial"/>
              </a:rPr>
              <a:t>"Можгинский район"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http://bugulma.bezformata.ru/content/image59289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125538"/>
            <a:ext cx="36004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4" descr="http://www.gasrb.ru/i_eventsf/b_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052513"/>
            <a:ext cx="3671887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6" descr="http://s00.yaplakal.com/pics/pics_original/4/2/2/2387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789363"/>
            <a:ext cx="4033838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6"/>
          <p:cNvSpPr txBox="1">
            <a:spLocks noChangeArrowheads="1"/>
          </p:cNvSpPr>
          <p:nvPr/>
        </p:nvSpPr>
        <p:spPr bwMode="auto">
          <a:xfrm>
            <a:off x="1116013" y="333375"/>
            <a:ext cx="6408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cs typeface="Arial" charset="0"/>
              </a:rPr>
              <a:t>В годы Великой Отечественной войны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23850" y="404813"/>
            <a:ext cx="8318500" cy="61928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3600" b="1" smtClean="0">
                <a:latin typeface="Arial" charset="0"/>
                <a:cs typeface="Arial" charset="0"/>
              </a:rPr>
              <a:t>  </a:t>
            </a:r>
            <a:br>
              <a:rPr lang="ru-RU" sz="3600" b="1" smtClean="0">
                <a:latin typeface="Arial" charset="0"/>
                <a:cs typeface="Arial" charset="0"/>
              </a:rPr>
            </a:br>
            <a:r>
              <a:rPr lang="ru-RU" sz="3400" b="1" smtClean="0">
                <a:solidFill>
                  <a:srgbClr val="3333FF"/>
                </a:solidFill>
                <a:latin typeface="Arial" charset="0"/>
                <a:cs typeface="Arial" charset="0"/>
              </a:rPr>
              <a:t>Местное самоуправление</a:t>
            </a:r>
            <a:r>
              <a:rPr lang="ru-RU" sz="3400" b="1" smtClean="0">
                <a:latin typeface="Arial" charset="0"/>
                <a:cs typeface="Arial" charset="0"/>
              </a:rPr>
              <a:t> </a:t>
            </a:r>
            <a:r>
              <a:rPr lang="ru-RU" sz="3400" b="1" smtClean="0">
                <a:solidFill>
                  <a:srgbClr val="3333FF"/>
                </a:solidFill>
                <a:latin typeface="Arial" charset="0"/>
                <a:cs typeface="Arial" charset="0"/>
              </a:rPr>
              <a:t>–</a:t>
            </a:r>
            <a:r>
              <a:rPr lang="ru-RU" sz="3400" b="1" smtClean="0">
                <a:latin typeface="Arial" charset="0"/>
                <a:cs typeface="Arial" charset="0"/>
              </a:rPr>
              <a:t> система организации и деятельности граждан, обеспечивающая самостоятельное решение населением вопросов местного значения, управление муниципальной собственностью, исходя из интересов всех жителей данной территории.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274638"/>
            <a:ext cx="8229600" cy="490537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Главы Администраций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5" name="Picture 2" descr="\\server2\приемная\Воробьева Наталья\гла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725" y="1125538"/>
            <a:ext cx="770572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C:\Users\Филиппов\Desktop\21 апреля\IMG_01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25538"/>
            <a:ext cx="770255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1484313"/>
            <a:ext cx="8207375" cy="51625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b="1" smtClean="0">
                <a:latin typeface="Arial" charset="0"/>
                <a:cs typeface="Arial" charset="0"/>
              </a:rPr>
              <a:t>   </a:t>
            </a:r>
            <a:endParaRPr lang="ru-RU" sz="2800" b="1" smtClean="0">
              <a:latin typeface="Arial" charset="0"/>
              <a:cs typeface="Arial" charset="0"/>
            </a:endParaRPr>
          </a:p>
        </p:txBody>
      </p:sp>
      <p:pic>
        <p:nvPicPr>
          <p:cNvPr id="26626" name="Picture 4" descr="G:\2015\январь\P1000933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8525" y="1341438"/>
            <a:ext cx="6842125" cy="4786312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26628" name="Picture 3" descr="C:\Documents and Settings\Администратор\Рабочий стол\DSCN45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341438"/>
            <a:ext cx="6551612" cy="47942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1943100" y="333375"/>
            <a:ext cx="478948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/>
              <a:t>Местное самоуправление</a:t>
            </a:r>
          </a:p>
        </p:txBody>
      </p:sp>
      <p:pic>
        <p:nvPicPr>
          <p:cNvPr id="26627" name="Picture 2" descr="Все сайты Можги - Kolesoproject.co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052513"/>
            <a:ext cx="6840537" cy="51292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http://mozhga-rayon.ru/upload/iblock/6e4/DSC_2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1125538"/>
            <a:ext cx="3382962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4" descr="http://mozhga-rayon.ru/upload/iblock/53d/IMG_91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125538"/>
            <a:ext cx="3455987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8" descr="http://mozhga-rayon.ru/upload/iblock/0ce/P1030770%D0%BA%D0%BE%D0%BC%D0%B1%D0%B0%D0%B9%D0%B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3573463"/>
            <a:ext cx="3455987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0" descr="Новый детский сад открыли в Можгинском районе (ФОТО) Можга.NE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573463"/>
            <a:ext cx="3455987" cy="238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WordArt 7"/>
          <p:cNvSpPr>
            <a:spLocks noChangeArrowheads="1" noChangeShapeType="1" noTextEdit="1"/>
          </p:cNvSpPr>
          <p:nvPr/>
        </p:nvSpPr>
        <p:spPr bwMode="auto">
          <a:xfrm>
            <a:off x="1692275" y="476250"/>
            <a:ext cx="5211763" cy="334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Вопросы местного значения</a:t>
            </a:r>
          </a:p>
        </p:txBody>
      </p:sp>
      <p:pic>
        <p:nvPicPr>
          <p:cNvPr id="27654" name="Picture 7" descr="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2565400"/>
            <a:ext cx="33575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WordArt 3"/>
          <p:cNvSpPr>
            <a:spLocks noChangeArrowheads="1" noChangeShapeType="1" noTextEdit="1"/>
          </p:cNvSpPr>
          <p:nvPr/>
        </p:nvSpPr>
        <p:spPr bwMode="auto">
          <a:xfrm>
            <a:off x="1403350" y="333375"/>
            <a:ext cx="59055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Постановление </a:t>
            </a:r>
          </a:p>
          <a:p>
            <a:pPr algn="ctr"/>
            <a:r>
              <a:rPr lang="ru-RU" kern="1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Президиума ВЦИК от 15 июля 1929 года</a:t>
            </a:r>
          </a:p>
        </p:txBody>
      </p:sp>
      <p:sp>
        <p:nvSpPr>
          <p:cNvPr id="28674" name="Line 8"/>
          <p:cNvSpPr>
            <a:spLocks noChangeShapeType="1"/>
          </p:cNvSpPr>
          <p:nvPr/>
        </p:nvSpPr>
        <p:spPr bwMode="auto">
          <a:xfrm flipH="1">
            <a:off x="2051050" y="1700213"/>
            <a:ext cx="1512888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5" name="Line 9"/>
          <p:cNvSpPr>
            <a:spLocks noChangeShapeType="1"/>
          </p:cNvSpPr>
          <p:nvPr/>
        </p:nvSpPr>
        <p:spPr bwMode="auto">
          <a:xfrm flipH="1">
            <a:off x="3203575" y="3357563"/>
            <a:ext cx="792163" cy="1871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6" name="Line 10"/>
          <p:cNvSpPr>
            <a:spLocks noChangeShapeType="1"/>
          </p:cNvSpPr>
          <p:nvPr/>
        </p:nvSpPr>
        <p:spPr bwMode="auto">
          <a:xfrm>
            <a:off x="5076825" y="1557338"/>
            <a:ext cx="1582738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5075238" y="4221163"/>
            <a:ext cx="360362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8" name="WordArt 14"/>
          <p:cNvSpPr>
            <a:spLocks noChangeArrowheads="1" noChangeShapeType="1" noTextEdit="1"/>
          </p:cNvSpPr>
          <p:nvPr/>
        </p:nvSpPr>
        <p:spPr bwMode="auto">
          <a:xfrm>
            <a:off x="323850" y="3284538"/>
            <a:ext cx="240982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Можгинской волостей</a:t>
            </a:r>
          </a:p>
        </p:txBody>
      </p:sp>
      <p:sp>
        <p:nvSpPr>
          <p:cNvPr id="28679" name="WordArt 15"/>
          <p:cNvSpPr>
            <a:spLocks noChangeArrowheads="1" noChangeShapeType="1" noTextEdit="1"/>
          </p:cNvSpPr>
          <p:nvPr/>
        </p:nvSpPr>
        <p:spPr bwMode="auto">
          <a:xfrm>
            <a:off x="1298575" y="5229225"/>
            <a:ext cx="240982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Большекибьинской волостей</a:t>
            </a:r>
          </a:p>
        </p:txBody>
      </p:sp>
      <p:sp>
        <p:nvSpPr>
          <p:cNvPr id="28680" name="WordArt 16"/>
          <p:cNvSpPr>
            <a:spLocks noChangeArrowheads="1" noChangeShapeType="1" noTextEdit="1"/>
          </p:cNvSpPr>
          <p:nvPr/>
        </p:nvSpPr>
        <p:spPr bwMode="auto">
          <a:xfrm>
            <a:off x="6122988" y="3284538"/>
            <a:ext cx="2409825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Троицкой волостей</a:t>
            </a:r>
          </a:p>
        </p:txBody>
      </p:sp>
      <p:sp>
        <p:nvSpPr>
          <p:cNvPr id="28681" name="WordArt 17"/>
          <p:cNvSpPr>
            <a:spLocks noChangeArrowheads="1" noChangeShapeType="1" noTextEdit="1"/>
          </p:cNvSpPr>
          <p:nvPr/>
        </p:nvSpPr>
        <p:spPr bwMode="auto">
          <a:xfrm>
            <a:off x="5075238" y="5229225"/>
            <a:ext cx="2592387" cy="215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Большеучинской волостей</a:t>
            </a:r>
          </a:p>
        </p:txBody>
      </p:sp>
      <p:pic>
        <p:nvPicPr>
          <p:cNvPr id="28682" name="Picture 2" descr="C:\Users\Филиппов\Desktop\21 апреля\Безымянн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104900"/>
            <a:ext cx="2581275" cy="34766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 bwMode="auto">
          <a:xfrm>
            <a:off x="539750" y="-706438"/>
            <a:ext cx="8229600" cy="70643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endParaRPr lang="ru-RU" sz="1600" b="1" cap="none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29698" name="Picture 2" descr="http://www.mozhga-rayon.ru/city/they-are-proud-of-mozhginskiy-district/Znak_otlichia/%D0%93%D1%80%D0%B8%D0%B3%D0%BE%D1%80%D1%8C%D0%B5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404813"/>
            <a:ext cx="165258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4"/>
          <p:cNvSpPr txBox="1">
            <a:spLocks noChangeArrowheads="1"/>
          </p:cNvSpPr>
          <p:nvPr/>
        </p:nvSpPr>
        <p:spPr bwMode="auto">
          <a:xfrm>
            <a:off x="2987675" y="981075"/>
            <a:ext cx="44640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cs typeface="Arial" charset="0"/>
              </a:rPr>
              <a:t> Григорьев Михаил Алексеевич</a:t>
            </a:r>
            <a:br>
              <a:rPr lang="ru-RU" sz="2000">
                <a:cs typeface="Arial" charset="0"/>
              </a:rPr>
            </a:br>
            <a:r>
              <a:rPr lang="ru-RU" sz="2000">
                <a:cs typeface="Arial" charset="0"/>
              </a:rPr>
              <a:t/>
            </a:r>
            <a:br>
              <a:rPr lang="ru-RU" sz="2000">
                <a:cs typeface="Arial" charset="0"/>
              </a:rPr>
            </a:br>
            <a:r>
              <a:rPr lang="ru-RU" sz="2000">
                <a:cs typeface="Arial" charset="0"/>
              </a:rPr>
              <a:t/>
            </a:r>
            <a:br>
              <a:rPr lang="ru-RU" sz="2000">
                <a:cs typeface="Arial" charset="0"/>
              </a:rPr>
            </a:br>
            <a:r>
              <a:rPr lang="ru-RU" sz="2000">
                <a:cs typeface="Arial" charset="0"/>
              </a:rPr>
              <a:t/>
            </a:r>
            <a:br>
              <a:rPr lang="ru-RU" sz="2000">
                <a:cs typeface="Arial" charset="0"/>
              </a:rPr>
            </a:br>
            <a:r>
              <a:rPr lang="ru-RU" sz="2000">
                <a:cs typeface="Arial" charset="0"/>
              </a:rPr>
              <a:t/>
            </a:r>
            <a:br>
              <a:rPr lang="ru-RU" sz="2000">
                <a:cs typeface="Arial" charset="0"/>
              </a:rPr>
            </a:br>
            <a:endParaRPr lang="ru-RU" sz="2000">
              <a:cs typeface="Arial" charset="0"/>
            </a:endParaRPr>
          </a:p>
        </p:txBody>
      </p:sp>
      <p:sp>
        <p:nvSpPr>
          <p:cNvPr id="29700" name="WordArt 5"/>
          <p:cNvSpPr>
            <a:spLocks noChangeArrowheads="1" noChangeShapeType="1" noTextEdit="1"/>
          </p:cNvSpPr>
          <p:nvPr/>
        </p:nvSpPr>
        <p:spPr bwMode="auto">
          <a:xfrm>
            <a:off x="2987675" y="404813"/>
            <a:ext cx="4162425" cy="276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Председатель исполкома райсовета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684213" y="2597150"/>
            <a:ext cx="7200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/>
              <a:t> Разукрупнение сельсоветов</a:t>
            </a: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827088" y="3429000"/>
            <a:ext cx="230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29703" name="Text Box 8"/>
          <p:cNvSpPr txBox="1">
            <a:spLocks noChangeArrowheads="1"/>
          </p:cNvSpPr>
          <p:nvPr/>
        </p:nvSpPr>
        <p:spPr bwMode="auto">
          <a:xfrm>
            <a:off x="250825" y="3141663"/>
            <a:ext cx="1728788" cy="376237"/>
          </a:xfrm>
          <a:prstGeom prst="rect">
            <a:avLst/>
          </a:prstGeom>
          <a:noFill/>
          <a:ln w="9525">
            <a:solidFill>
              <a:srgbClr val="5C48E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/>
              <a:t>Можгинский</a:t>
            </a:r>
          </a:p>
        </p:txBody>
      </p:sp>
      <p:sp>
        <p:nvSpPr>
          <p:cNvPr id="29704" name="Text Box 12"/>
          <p:cNvSpPr txBox="1">
            <a:spLocks noChangeArrowheads="1"/>
          </p:cNvSpPr>
          <p:nvPr/>
        </p:nvSpPr>
        <p:spPr bwMode="auto">
          <a:xfrm>
            <a:off x="466725" y="4005263"/>
            <a:ext cx="23764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Александровский</a:t>
            </a:r>
          </a:p>
        </p:txBody>
      </p:sp>
      <p:sp>
        <p:nvSpPr>
          <p:cNvPr id="29705" name="Text Box 14"/>
          <p:cNvSpPr txBox="1">
            <a:spLocks noChangeArrowheads="1"/>
          </p:cNvSpPr>
          <p:nvPr/>
        </p:nvSpPr>
        <p:spPr bwMode="auto">
          <a:xfrm>
            <a:off x="468313" y="4602163"/>
            <a:ext cx="20875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Большесибинский</a:t>
            </a:r>
          </a:p>
        </p:txBody>
      </p:sp>
      <p:sp>
        <p:nvSpPr>
          <p:cNvPr id="29706" name="Text Box 15"/>
          <p:cNvSpPr txBox="1">
            <a:spLocks noChangeArrowheads="1"/>
          </p:cNvSpPr>
          <p:nvPr/>
        </p:nvSpPr>
        <p:spPr bwMode="auto">
          <a:xfrm>
            <a:off x="2339975" y="3141663"/>
            <a:ext cx="1728788" cy="376237"/>
          </a:xfrm>
          <a:prstGeom prst="rect">
            <a:avLst/>
          </a:prstGeom>
          <a:noFill/>
          <a:ln w="9525">
            <a:solidFill>
              <a:srgbClr val="5C48E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Пычасский</a:t>
            </a:r>
          </a:p>
        </p:txBody>
      </p:sp>
      <p:sp>
        <p:nvSpPr>
          <p:cNvPr id="27661" name="Line 16"/>
          <p:cNvSpPr>
            <a:spLocks noChangeShapeType="1"/>
          </p:cNvSpPr>
          <p:nvPr/>
        </p:nvSpPr>
        <p:spPr bwMode="auto">
          <a:xfrm>
            <a:off x="3348038" y="3500438"/>
            <a:ext cx="1587" cy="5048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708" name="Text Box 17"/>
          <p:cNvSpPr txBox="1">
            <a:spLocks noChangeArrowheads="1"/>
          </p:cNvSpPr>
          <p:nvPr/>
        </p:nvSpPr>
        <p:spPr bwMode="auto">
          <a:xfrm>
            <a:off x="2411413" y="4005263"/>
            <a:ext cx="2017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Верхнеюринский</a:t>
            </a:r>
          </a:p>
        </p:txBody>
      </p:sp>
      <p:sp>
        <p:nvSpPr>
          <p:cNvPr id="29709" name="Text Box 18"/>
          <p:cNvSpPr txBox="1">
            <a:spLocks noChangeArrowheads="1"/>
          </p:cNvSpPr>
          <p:nvPr/>
        </p:nvSpPr>
        <p:spPr bwMode="auto">
          <a:xfrm>
            <a:off x="4284663" y="3141663"/>
            <a:ext cx="1728787" cy="376237"/>
          </a:xfrm>
          <a:prstGeom prst="rect">
            <a:avLst/>
          </a:prstGeom>
          <a:noFill/>
          <a:ln w="9525">
            <a:solidFill>
              <a:srgbClr val="5C48E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Сюгаильский</a:t>
            </a:r>
          </a:p>
        </p:txBody>
      </p:sp>
      <p:sp>
        <p:nvSpPr>
          <p:cNvPr id="27664" name="Line 19"/>
          <p:cNvSpPr>
            <a:spLocks noChangeShapeType="1"/>
          </p:cNvSpPr>
          <p:nvPr/>
        </p:nvSpPr>
        <p:spPr bwMode="auto">
          <a:xfrm flipH="1">
            <a:off x="5219700" y="3500438"/>
            <a:ext cx="0" cy="72072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711" name="Text Box 20"/>
          <p:cNvSpPr txBox="1">
            <a:spLocks noChangeArrowheads="1"/>
          </p:cNvSpPr>
          <p:nvPr/>
        </p:nvSpPr>
        <p:spPr bwMode="auto">
          <a:xfrm>
            <a:off x="4427538" y="4292600"/>
            <a:ext cx="17287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Люгинский</a:t>
            </a:r>
          </a:p>
        </p:txBody>
      </p:sp>
      <p:sp>
        <p:nvSpPr>
          <p:cNvPr id="29712" name="Text Box 21"/>
          <p:cNvSpPr txBox="1">
            <a:spLocks noChangeArrowheads="1"/>
          </p:cNvSpPr>
          <p:nvPr/>
        </p:nvSpPr>
        <p:spPr bwMode="auto">
          <a:xfrm>
            <a:off x="6156325" y="3141663"/>
            <a:ext cx="2376488" cy="376237"/>
          </a:xfrm>
          <a:prstGeom prst="rect">
            <a:avLst/>
          </a:prstGeom>
          <a:noFill/>
          <a:ln w="9525">
            <a:solidFill>
              <a:srgbClr val="5C48EE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/>
              <a:t>Большеучинского</a:t>
            </a:r>
          </a:p>
        </p:txBody>
      </p:sp>
      <p:sp>
        <p:nvSpPr>
          <p:cNvPr id="27667" name="Line 22"/>
          <p:cNvSpPr>
            <a:spLocks noChangeShapeType="1"/>
          </p:cNvSpPr>
          <p:nvPr/>
        </p:nvSpPr>
        <p:spPr bwMode="auto">
          <a:xfrm>
            <a:off x="7380288" y="3500438"/>
            <a:ext cx="0" cy="79216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714" name="Text Box 23"/>
          <p:cNvSpPr txBox="1">
            <a:spLocks noChangeArrowheads="1"/>
          </p:cNvSpPr>
          <p:nvPr/>
        </p:nvSpPr>
        <p:spPr bwMode="auto">
          <a:xfrm>
            <a:off x="6588125" y="4292600"/>
            <a:ext cx="172878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/>
              <a:t>Пазяльский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323850" y="3500438"/>
            <a:ext cx="0" cy="12969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323850" y="4149725"/>
            <a:ext cx="215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>
            <a:off x="323850" y="4797425"/>
            <a:ext cx="2159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Mozhga_reg_GR_poseleni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322263"/>
            <a:ext cx="6840537" cy="588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\\server2\приемная\НА САЙТ\праздник\52298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4075" y="188913"/>
            <a:ext cx="4808538" cy="590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/>
          </p:cNvSpPr>
          <p:nvPr>
            <p:ph type="body" idx="4294967295"/>
          </p:nvPr>
        </p:nvSpPr>
        <p:spPr>
          <a:xfrm>
            <a:off x="395288" y="908050"/>
            <a:ext cx="8280400" cy="4824413"/>
          </a:xfrm>
        </p:spPr>
        <p:txBody>
          <a:bodyPr/>
          <a:lstStyle/>
          <a:p>
            <a:r>
              <a:rPr lang="ru-RU" sz="2000" b="1" smtClean="0">
                <a:latin typeface="Arial" charset="0"/>
              </a:rPr>
              <a:t>Александровского сельсовета - Уржумцев Юрий Петрович</a:t>
            </a:r>
          </a:p>
          <a:p>
            <a:r>
              <a:rPr lang="ru-RU" sz="2000" b="1" smtClean="0">
                <a:latin typeface="Arial" charset="0"/>
              </a:rPr>
              <a:t>Большекибьинского сельсовета – Семенов Михаил Петрович.</a:t>
            </a:r>
          </a:p>
          <a:p>
            <a:r>
              <a:rPr lang="ru-RU" sz="2000" b="1" smtClean="0">
                <a:latin typeface="Arial" charset="0"/>
              </a:rPr>
              <a:t>Большепудгинского сельсовета – Вотинцев Петр Николаевич,</a:t>
            </a:r>
          </a:p>
          <a:p>
            <a:r>
              <a:rPr lang="ru-RU" sz="2000" b="1" smtClean="0">
                <a:latin typeface="Arial" charset="0"/>
              </a:rPr>
              <a:t>Большесибинского сельсовета – Шишкин Михаил Александрович,</a:t>
            </a:r>
          </a:p>
          <a:p>
            <a:r>
              <a:rPr lang="ru-RU" sz="2000" b="1" smtClean="0">
                <a:latin typeface="Arial" charset="0"/>
              </a:rPr>
              <a:t>Верхнеюринского сельсовета – Александров Василий Леонидович,</a:t>
            </a:r>
          </a:p>
          <a:p>
            <a:r>
              <a:rPr lang="ru-RU" sz="2000" b="1" smtClean="0">
                <a:latin typeface="Arial" charset="0"/>
              </a:rPr>
              <a:t>Маловоложикьинского сельсовета – Шишкин Илья Семенович,</a:t>
            </a:r>
          </a:p>
          <a:p>
            <a:r>
              <a:rPr lang="ru-RU" sz="2000" b="1" smtClean="0">
                <a:latin typeface="Arial" charset="0"/>
              </a:rPr>
              <a:t>Старокаксинского сельсовета – Дмитриев Виктор Дмитриевич,</a:t>
            </a:r>
          </a:p>
          <a:p>
            <a:r>
              <a:rPr lang="ru-RU" sz="2000" b="1" smtClean="0">
                <a:latin typeface="Arial" charset="0"/>
              </a:rPr>
              <a:t>Сюгаильского сельсовета – Дмитриев Владимир Еремеевич</a:t>
            </a:r>
          </a:p>
          <a:p>
            <a:r>
              <a:rPr lang="ru-RU" sz="2000" b="1" smtClean="0">
                <a:latin typeface="Arial" charset="0"/>
              </a:rPr>
              <a:t>Пычасского поссовета – Перцев Михаил Константинович</a:t>
            </a:r>
          </a:p>
          <a:p>
            <a:pPr algn="ctr"/>
            <a:endParaRPr lang="ru-RU" sz="2000" b="1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7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27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27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27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27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2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2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276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276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276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276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Филиппов\Desktop\52248353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125538"/>
            <a:ext cx="3600450" cy="5256212"/>
          </a:xfrm>
        </p:spPr>
      </p:pic>
      <p:pic>
        <p:nvPicPr>
          <p:cNvPr id="1027" name="Picture 3" descr="C:\Users\Филиппов\Desktop\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0200" y="908050"/>
            <a:ext cx="3498850" cy="51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WordArt 4"/>
          <p:cNvSpPr>
            <a:spLocks noChangeArrowheads="1" noChangeShapeType="1" noTextEdit="1"/>
          </p:cNvSpPr>
          <p:nvPr/>
        </p:nvSpPr>
        <p:spPr bwMode="auto">
          <a:xfrm>
            <a:off x="1042988" y="765175"/>
            <a:ext cx="4178300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Председатель районного </a:t>
            </a:r>
          </a:p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Совета  депутатов</a:t>
            </a:r>
          </a:p>
        </p:txBody>
      </p:sp>
      <p:sp>
        <p:nvSpPr>
          <p:cNvPr id="33794" name="WordArt 5"/>
          <p:cNvSpPr>
            <a:spLocks noChangeArrowheads="1" noChangeShapeType="1" noTextEdit="1"/>
          </p:cNvSpPr>
          <p:nvPr/>
        </p:nvSpPr>
        <p:spPr bwMode="auto">
          <a:xfrm>
            <a:off x="3203575" y="4437063"/>
            <a:ext cx="4608513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Глава Администрации</a:t>
            </a:r>
          </a:p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Максютин Владимир Викторович</a:t>
            </a:r>
          </a:p>
        </p:txBody>
      </p:sp>
      <p:pic>
        <p:nvPicPr>
          <p:cNvPr id="33795" name="Picture 6" descr="http://aifudm.net.images.1c-bitrix-cdn.ru/upload/iblock/70b/70bc89f1849d8df93d6431c25cfff084.jpg?1424202622296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2924175"/>
            <a:ext cx="240347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Окулов Иван Вилорьевич председатель районного Совета депутат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549275"/>
            <a:ext cx="2303463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WordArt 8"/>
          <p:cNvSpPr>
            <a:spLocks noChangeArrowheads="1" noChangeShapeType="1" noTextEdit="1"/>
          </p:cNvSpPr>
          <p:nvPr/>
        </p:nvSpPr>
        <p:spPr bwMode="auto">
          <a:xfrm>
            <a:off x="1042988" y="1557338"/>
            <a:ext cx="3905250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Окулов Иван Вилорьевич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C:\Users\Филиппов\Desktop\21 апреля\Шутов Сергей Степанович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5538"/>
            <a:ext cx="1404937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4" descr="C:\Users\Филиппов\Desktop\21 апреля\Перцев Михаил Константинович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700213"/>
            <a:ext cx="162083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5" descr="C:\Users\Филиппов\Desktop\21 апреля\Иванов Николай Гаврилович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375" y="2276475"/>
            <a:ext cx="1322388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6" descr="C:\Users\Филиппов\Desktop\21 апреля\Фалалеев Сергей Александрович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2781300"/>
            <a:ext cx="13033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Box 8"/>
          <p:cNvSpPr txBox="1">
            <a:spLocks noChangeArrowheads="1"/>
          </p:cNvSpPr>
          <p:nvPr/>
        </p:nvSpPr>
        <p:spPr bwMode="auto">
          <a:xfrm>
            <a:off x="107950" y="3141663"/>
            <a:ext cx="1468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Шутов С.С.</a:t>
            </a:r>
          </a:p>
        </p:txBody>
      </p:sp>
      <p:sp>
        <p:nvSpPr>
          <p:cNvPr id="34822" name="TextBox 9"/>
          <p:cNvSpPr txBox="1">
            <a:spLocks noChangeArrowheads="1"/>
          </p:cNvSpPr>
          <p:nvPr/>
        </p:nvSpPr>
        <p:spPr bwMode="auto">
          <a:xfrm>
            <a:off x="1763713" y="3706813"/>
            <a:ext cx="1560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Перцев М.К.</a:t>
            </a:r>
          </a:p>
        </p:txBody>
      </p:sp>
      <p:sp>
        <p:nvSpPr>
          <p:cNvPr id="34823" name="TextBox 10"/>
          <p:cNvSpPr txBox="1">
            <a:spLocks noChangeArrowheads="1"/>
          </p:cNvSpPr>
          <p:nvPr/>
        </p:nvSpPr>
        <p:spPr bwMode="auto">
          <a:xfrm>
            <a:off x="3492500" y="4067175"/>
            <a:ext cx="1504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Иванов Н.Г.</a:t>
            </a:r>
          </a:p>
        </p:txBody>
      </p:sp>
      <p:sp>
        <p:nvSpPr>
          <p:cNvPr id="34824" name="TextBox 11"/>
          <p:cNvSpPr txBox="1">
            <a:spLocks noChangeArrowheads="1"/>
          </p:cNvSpPr>
          <p:nvPr/>
        </p:nvSpPr>
        <p:spPr bwMode="auto">
          <a:xfrm>
            <a:off x="4932363" y="4508500"/>
            <a:ext cx="185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Фалалеев С.А.</a:t>
            </a:r>
          </a:p>
        </p:txBody>
      </p:sp>
      <p:sp>
        <p:nvSpPr>
          <p:cNvPr id="30730" name="WordArt 10"/>
          <p:cNvSpPr>
            <a:spLocks noChangeArrowheads="1" noChangeShapeType="1" noTextEdit="1"/>
          </p:cNvSpPr>
          <p:nvPr/>
        </p:nvSpPr>
        <p:spPr bwMode="auto">
          <a:xfrm>
            <a:off x="1042988" y="476250"/>
            <a:ext cx="6481762" cy="35242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Председатели исполкомов сельсоветов - </a:t>
            </a:r>
          </a:p>
        </p:txBody>
      </p:sp>
      <p:sp>
        <p:nvSpPr>
          <p:cNvPr id="30733" name="WordArt 13"/>
          <p:cNvSpPr>
            <a:spLocks noChangeArrowheads="1" noChangeShapeType="1" noTextEdit="1"/>
          </p:cNvSpPr>
          <p:nvPr/>
        </p:nvSpPr>
        <p:spPr bwMode="auto">
          <a:xfrm>
            <a:off x="971550" y="5445125"/>
            <a:ext cx="67691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400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Arial"/>
                <a:cs typeface="Arial"/>
              </a:rPr>
              <a:t>Главы муниципальных образований</a:t>
            </a:r>
          </a:p>
        </p:txBody>
      </p:sp>
      <p:pic>
        <p:nvPicPr>
          <p:cNvPr id="34827" name="Picture 2" descr="C:\Users\Филиппов\Desktop\21 апреля\Scan111щукли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6400" y="3243263"/>
            <a:ext cx="14874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TextBox 13"/>
          <p:cNvSpPr txBox="1">
            <a:spLocks noChangeArrowheads="1"/>
          </p:cNvSpPr>
          <p:nvPr/>
        </p:nvSpPr>
        <p:spPr bwMode="auto">
          <a:xfrm>
            <a:off x="6732588" y="4868863"/>
            <a:ext cx="1555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Щуклин Г.И.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1" grpId="0"/>
      <p:bldP spid="34822" grpId="0"/>
      <p:bldP spid="34823" grpId="0"/>
      <p:bldP spid="34824" grpId="0"/>
      <p:bldP spid="348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 bwMode="auto">
          <a:xfrm>
            <a:off x="468313" y="476250"/>
            <a:ext cx="8207375" cy="2301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>
              <a:defRPr/>
            </a:pP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sz="24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sz="2200" b="1" cap="none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35842" name="Рисунок 3" descr="C:\Users\User\Desktop\P4220066.JPG"/>
          <p:cNvPicPr>
            <a:picLocks noChangeAspect="1" noChangeArrowheads="1"/>
          </p:cNvPicPr>
          <p:nvPr/>
        </p:nvPicPr>
        <p:blipFill>
          <a:blip r:embed="rId2" cstate="print"/>
          <a:srcRect l="14548" r="43645" b="21469"/>
          <a:stretch>
            <a:fillRect/>
          </a:stretch>
        </p:blipFill>
        <p:spPr bwMode="auto">
          <a:xfrm>
            <a:off x="2627313" y="1125538"/>
            <a:ext cx="1296987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Прямоугольник 4"/>
          <p:cNvSpPr>
            <a:spLocks noChangeArrowheads="1"/>
          </p:cNvSpPr>
          <p:nvPr/>
        </p:nvSpPr>
        <p:spPr bwMode="auto">
          <a:xfrm>
            <a:off x="2457450" y="3068638"/>
            <a:ext cx="1754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cs typeface="Arial" charset="0"/>
              </a:rPr>
              <a:t>Морозова В.С.</a:t>
            </a:r>
          </a:p>
        </p:txBody>
      </p:sp>
      <p:sp>
        <p:nvSpPr>
          <p:cNvPr id="35844" name="WordArt 7"/>
          <p:cNvSpPr>
            <a:spLocks noChangeArrowheads="1" noChangeShapeType="1" noTextEdit="1"/>
          </p:cNvSpPr>
          <p:nvPr/>
        </p:nvSpPr>
        <p:spPr bwMode="auto">
          <a:xfrm>
            <a:off x="1116013" y="188913"/>
            <a:ext cx="6408737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Заслуженные работники</a:t>
            </a:r>
          </a:p>
          <a:p>
            <a:pPr algn="ctr"/>
            <a:r>
              <a:rPr lang="ru-RU" sz="2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Arial"/>
                <a:cs typeface="Arial"/>
              </a:rPr>
              <a:t>государственной и муниципальной службы</a:t>
            </a:r>
          </a:p>
        </p:txBody>
      </p:sp>
      <p:pic>
        <p:nvPicPr>
          <p:cNvPr id="35845" name="Picture 8" descr="Смирнова Валентина Петровна - 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4863" y="1125538"/>
            <a:ext cx="1397000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Прямоугольник 4"/>
          <p:cNvSpPr>
            <a:spLocks noChangeArrowheads="1"/>
          </p:cNvSpPr>
          <p:nvPr/>
        </p:nvSpPr>
        <p:spPr bwMode="auto">
          <a:xfrm>
            <a:off x="4443413" y="3068638"/>
            <a:ext cx="1784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cs typeface="Arial" charset="0"/>
              </a:rPr>
              <a:t>Смирнова В.П.</a:t>
            </a:r>
          </a:p>
        </p:txBody>
      </p:sp>
      <p:pic>
        <p:nvPicPr>
          <p:cNvPr id="35847" name="Picture 10" descr="Алексеева Валентина Михайловна - 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1150" y="1196975"/>
            <a:ext cx="12954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Прямоугольник 4"/>
          <p:cNvSpPr>
            <a:spLocks noChangeArrowheads="1"/>
          </p:cNvSpPr>
          <p:nvPr/>
        </p:nvSpPr>
        <p:spPr bwMode="auto">
          <a:xfrm>
            <a:off x="6372225" y="3068638"/>
            <a:ext cx="186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cs typeface="Arial" charset="0"/>
              </a:rPr>
              <a:t>Алексеева В.М.</a:t>
            </a:r>
          </a:p>
        </p:txBody>
      </p:sp>
      <p:pic>
        <p:nvPicPr>
          <p:cNvPr id="35849" name="Picture 1" descr="\\server2\приемная\НА САЙТ\Фотография  Петровой Люси Спиридоновн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96110">
            <a:off x="361950" y="1368425"/>
            <a:ext cx="1508125" cy="164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TextBox 12"/>
          <p:cNvSpPr txBox="1">
            <a:spLocks noChangeArrowheads="1"/>
          </p:cNvSpPr>
          <p:nvPr/>
        </p:nvSpPr>
        <p:spPr bwMode="auto">
          <a:xfrm>
            <a:off x="250825" y="3068638"/>
            <a:ext cx="15954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Петрова Л.С.</a:t>
            </a:r>
          </a:p>
        </p:txBody>
      </p:sp>
      <p:sp>
        <p:nvSpPr>
          <p:cNvPr id="35851" name="TextBox 13"/>
          <p:cNvSpPr txBox="1">
            <a:spLocks noChangeArrowheads="1"/>
          </p:cNvSpPr>
          <p:nvPr/>
        </p:nvSpPr>
        <p:spPr bwMode="auto">
          <a:xfrm>
            <a:off x="1044575" y="5805488"/>
            <a:ext cx="1727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Созонова А.И.</a:t>
            </a:r>
          </a:p>
        </p:txBody>
      </p:sp>
      <p:pic>
        <p:nvPicPr>
          <p:cNvPr id="35852" name="Picture 2" descr="\\server2\приемная\НА САЙТ\фотки труженников вставь в презентацию фотки эти остались только\Шитова  Татьяна Николаевна - Пыча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68675" y="3754438"/>
            <a:ext cx="1563688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3" name="Прямоугольник 9"/>
          <p:cNvSpPr>
            <a:spLocks noChangeArrowheads="1"/>
          </p:cNvSpPr>
          <p:nvPr/>
        </p:nvSpPr>
        <p:spPr bwMode="auto">
          <a:xfrm>
            <a:off x="3460750" y="5724525"/>
            <a:ext cx="15430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Шитова  Т.Н.</a:t>
            </a:r>
          </a:p>
        </p:txBody>
      </p:sp>
      <p:pic>
        <p:nvPicPr>
          <p:cNvPr id="35854" name="Picture 2" descr="\\server2\приемная\НА САЙТ\Федоров В.Ф 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4363" y="3716338"/>
            <a:ext cx="154146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5" name="TextBox 6"/>
          <p:cNvSpPr txBox="1">
            <a:spLocks noChangeArrowheads="1"/>
          </p:cNvSpPr>
          <p:nvPr/>
        </p:nvSpPr>
        <p:spPr bwMode="auto">
          <a:xfrm>
            <a:off x="5734050" y="5661025"/>
            <a:ext cx="164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>
                <a:cs typeface="Arial" charset="0"/>
              </a:rPr>
              <a:t>Федоров В.Ф.</a:t>
            </a:r>
          </a:p>
        </p:txBody>
      </p:sp>
      <p:pic>
        <p:nvPicPr>
          <p:cNvPr id="35856" name="Picture 1" descr="\\server2\приемная\НА САЙТ\SDC157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2988" y="3644900"/>
            <a:ext cx="16573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5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8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/>
      <p:bldP spid="35844" grpId="0" animBg="1"/>
      <p:bldP spid="35846" grpId="0"/>
      <p:bldP spid="35848" grpId="0"/>
      <p:bldP spid="35850" grpId="0"/>
      <p:bldP spid="35851" grpId="0"/>
      <p:bldP spid="35853" grpId="0"/>
      <p:bldP spid="3585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Box 5"/>
          <p:cNvSpPr txBox="1">
            <a:spLocks noChangeArrowheads="1"/>
          </p:cNvSpPr>
          <p:nvPr/>
        </p:nvSpPr>
        <p:spPr bwMode="auto">
          <a:xfrm>
            <a:off x="611188" y="4797425"/>
            <a:ext cx="18700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Алексеева Г.В.</a:t>
            </a:r>
          </a:p>
        </p:txBody>
      </p:sp>
      <p:sp>
        <p:nvSpPr>
          <p:cNvPr id="36866" name="TextBox 6"/>
          <p:cNvSpPr txBox="1">
            <a:spLocks noChangeArrowheads="1"/>
          </p:cNvSpPr>
          <p:nvPr/>
        </p:nvSpPr>
        <p:spPr bwMode="auto">
          <a:xfrm>
            <a:off x="3276600" y="4797425"/>
            <a:ext cx="16986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Машкина Г.А.</a:t>
            </a:r>
          </a:p>
        </p:txBody>
      </p:sp>
      <p:sp>
        <p:nvSpPr>
          <p:cNvPr id="36867" name="TextBox 7"/>
          <p:cNvSpPr txBox="1">
            <a:spLocks noChangeArrowheads="1"/>
          </p:cNvSpPr>
          <p:nvPr/>
        </p:nvSpPr>
        <p:spPr bwMode="auto">
          <a:xfrm>
            <a:off x="5580063" y="4797425"/>
            <a:ext cx="226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Спиридонова Н.А.</a:t>
            </a:r>
          </a:p>
        </p:txBody>
      </p:sp>
      <p:pic>
        <p:nvPicPr>
          <p:cNvPr id="36868" name="Picture 2" descr="\\server2\приемная\НА САЙТ\P3110198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1628775"/>
            <a:ext cx="2305050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AutoShape 6" descr="DSC009357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6870" name="Picture 8" descr="АлексееваГалина Викторовн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628775"/>
            <a:ext cx="2519363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8" descr="Спиридонова Нина Александровн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1557338"/>
            <a:ext cx="27368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5" grpId="0"/>
      <p:bldP spid="36866" grpId="0"/>
      <p:bldP spid="3686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\\server2\приемная\НА САЙТ\фотки труженников вставь в презентацию фотки эти остались только\Иванова Н. М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4950" y="4005263"/>
            <a:ext cx="1390650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extBox 4"/>
          <p:cNvSpPr txBox="1">
            <a:spLocks noChangeArrowheads="1"/>
          </p:cNvSpPr>
          <p:nvPr/>
        </p:nvSpPr>
        <p:spPr bwMode="auto">
          <a:xfrm>
            <a:off x="5376863" y="4797425"/>
            <a:ext cx="35163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Иванова Надежда Михайловна</a:t>
            </a:r>
          </a:p>
        </p:txBody>
      </p:sp>
      <p:pic>
        <p:nvPicPr>
          <p:cNvPr id="37891" name="Picture 3" descr="\\server2\приемная\НА САЙТ\фотки труженников вставь в презентацию фотки эти остались только\Поздеева Кватчи\DSC01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420938"/>
            <a:ext cx="16764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Box 6"/>
          <p:cNvSpPr txBox="1">
            <a:spLocks noChangeArrowheads="1"/>
          </p:cNvSpPr>
          <p:nvPr/>
        </p:nvSpPr>
        <p:spPr bwMode="auto">
          <a:xfrm>
            <a:off x="4067175" y="2924175"/>
            <a:ext cx="3273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Поздеева Елена Викторовна</a:t>
            </a:r>
          </a:p>
        </p:txBody>
      </p:sp>
      <p:pic>
        <p:nvPicPr>
          <p:cNvPr id="37893" name="Picture 4" descr="\\server2\приемная\НА САЙТ\фотки труженников вставь в презентацию фотки эти остались только\Плотникова  Сюгаил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412875"/>
            <a:ext cx="1512887" cy="213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2124075" y="1700213"/>
            <a:ext cx="3671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0"/>
              <a:t>Плотникова Тамара Леонидовна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1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1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  <p:bldP spid="3789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115888"/>
            <a:ext cx="8229600" cy="6350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b="1" cap="none" smtClean="0">
                <a:solidFill>
                  <a:srgbClr val="F05246"/>
                </a:solidFill>
                <a:latin typeface="Arial" charset="0"/>
                <a:cs typeface="Arial" charset="0"/>
              </a:rPr>
              <a:t>РУКОВОДИТЕЛИ РАЙОНА</a:t>
            </a:r>
          </a:p>
        </p:txBody>
      </p:sp>
      <p:pic>
        <p:nvPicPr>
          <p:cNvPr id="38914" name="Picture 4" descr="http://mozhga-rayon.ru/city/they-are-proud-of-mozhginskiy-district/honorary-citizens-of-mozhginskogo-district/%D0%A1%D0%B0%D0%B4%D0%BE%D0%B2%D0%BD%D0%B8%D0%BA%D0%BE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052513"/>
            <a:ext cx="1697037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Прямоугольник 5"/>
          <p:cNvSpPr>
            <a:spLocks noChangeArrowheads="1"/>
          </p:cNvSpPr>
          <p:nvPr/>
        </p:nvSpPr>
        <p:spPr bwMode="auto">
          <a:xfrm>
            <a:off x="2051050" y="1052513"/>
            <a:ext cx="525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entury Schoolbook" pitchFamily="18" charset="0"/>
              </a:rPr>
              <a:t>Садовников Александр Александрович</a:t>
            </a:r>
            <a:endParaRPr lang="ru-RU" b="0">
              <a:latin typeface="Century Schoolbook" pitchFamily="18" charset="0"/>
            </a:endParaRPr>
          </a:p>
        </p:txBody>
      </p:sp>
      <p:pic>
        <p:nvPicPr>
          <p:cNvPr id="38916" name="Picture 2" descr="http://www.mozhga-rayon.ru/city/they-are-proud-of-mozhginskiy-district/Znak_otlichia/%D0%93%D1%80%D0%B8%D0%B3%D0%BE%D1%80%D1%8C%D0%B5%D0%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1643" y="1196752"/>
            <a:ext cx="167481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Прямоугольник 7"/>
          <p:cNvSpPr>
            <a:spLocks noChangeArrowheads="1"/>
          </p:cNvSpPr>
          <p:nvPr/>
        </p:nvSpPr>
        <p:spPr bwMode="auto">
          <a:xfrm>
            <a:off x="2843213" y="2276475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entury Schoolbook" pitchFamily="18" charset="0"/>
              </a:rPr>
              <a:t>Григорьев Михаил Алексеевич</a:t>
            </a:r>
          </a:p>
        </p:txBody>
      </p:sp>
      <p:pic>
        <p:nvPicPr>
          <p:cNvPr id="38918" name="Picture 6" descr="http://aifudm.net.images.1c-bitrix-cdn.ru/upload/iblock/70b/70bc89f1849d8df93d6431c25cfff084.jpg?1424202622296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9" y="3573016"/>
            <a:ext cx="1747460" cy="168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9" name="TextBox 9"/>
          <p:cNvSpPr txBox="1">
            <a:spLocks noChangeArrowheads="1"/>
          </p:cNvSpPr>
          <p:nvPr/>
        </p:nvSpPr>
        <p:spPr bwMode="auto">
          <a:xfrm>
            <a:off x="2124075" y="3854450"/>
            <a:ext cx="4319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Schoolbook" pitchFamily="18" charset="0"/>
              </a:rPr>
              <a:t>Максютин Владимир Викторович</a:t>
            </a:r>
          </a:p>
        </p:txBody>
      </p:sp>
      <p:pic>
        <p:nvPicPr>
          <p:cNvPr id="38920" name="Picture 8" descr="http://mozhga-rayon.ru/city/they-are-proud-of-mozhginskiy-district/Znak_otlichia/%D0%92%D0%B5%D1%80%D1%88%D0%B8%D0%BD%D0%B8%D0%BD%20%D0%90.%20%D0%9D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3456409"/>
            <a:ext cx="2088232" cy="2780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1" name="Прямоугольник 11"/>
          <p:cNvSpPr>
            <a:spLocks noChangeArrowheads="1"/>
          </p:cNvSpPr>
          <p:nvPr/>
        </p:nvSpPr>
        <p:spPr bwMode="auto">
          <a:xfrm>
            <a:off x="2267744" y="4934495"/>
            <a:ext cx="4186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dirty="0" err="1">
                <a:latin typeface="Century Schoolbook" pitchFamily="18" charset="0"/>
              </a:rPr>
              <a:t>Вершинин</a:t>
            </a:r>
            <a:r>
              <a:rPr lang="ru-RU" dirty="0">
                <a:latin typeface="Century Schoolbook" pitchFamily="18" charset="0"/>
              </a:rPr>
              <a:t> Аркадий Николаевич</a:t>
            </a:r>
            <a:endParaRPr lang="ru-RU" b="0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3" grpId="0"/>
      <p:bldP spid="38915" grpId="0"/>
      <p:bldP spid="38917" grpId="0"/>
      <p:bldP spid="38919" grpId="0"/>
      <p:bldP spid="389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type="title"/>
          </p:nvPr>
        </p:nvSpPr>
        <p:spPr bwMode="auto">
          <a:xfrm>
            <a:off x="1095375" y="260350"/>
            <a:ext cx="8085138" cy="373063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2000" b="1" cap="none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ПОЧЕТНЫЕ ГРАЖДАНЕ МОЖГИНСКОГО РАЙОНА</a:t>
            </a:r>
          </a:p>
        </p:txBody>
      </p:sp>
      <p:pic>
        <p:nvPicPr>
          <p:cNvPr id="39938" name="Picture 2" descr="http://mozhga-rayon.ru/city/they-are-proud-of-mozhginskiy-district/honorary-citizens-of-mozhginskogo-district/%D0%A4%D0%B0%D0%BB%D0%B0%D0%BB%D0%B5%D0%B5%D0%B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96975"/>
            <a:ext cx="18097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4"/>
          <p:cNvSpPr>
            <a:spLocks noChangeArrowheads="1"/>
          </p:cNvSpPr>
          <p:nvPr/>
        </p:nvSpPr>
        <p:spPr bwMode="auto">
          <a:xfrm>
            <a:off x="2051050" y="1116013"/>
            <a:ext cx="35163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Schoolbook" pitchFamily="18" charset="0"/>
              </a:rPr>
              <a:t>Фалалеев Сергей Александрович</a:t>
            </a:r>
            <a:endParaRPr lang="ru-RU" b="0">
              <a:latin typeface="Century Schoolbook" pitchFamily="18" charset="0"/>
            </a:endParaRPr>
          </a:p>
        </p:txBody>
      </p:sp>
      <p:pic>
        <p:nvPicPr>
          <p:cNvPr id="39940" name="Picture 4" descr="http://mozhga-rayon.ru/city/they-are-proud-of-mozhginskiy-district/Znak_otlichia/%D0%A2%D1%80%D0%B8%D1%84%D0%BE%D0%BD%D0%BE%D0%B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700213"/>
            <a:ext cx="18097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Прямоугольник 6"/>
          <p:cNvSpPr>
            <a:spLocks noChangeArrowheads="1"/>
          </p:cNvSpPr>
          <p:nvPr/>
        </p:nvSpPr>
        <p:spPr bwMode="auto">
          <a:xfrm>
            <a:off x="4140200" y="1700213"/>
            <a:ext cx="37385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Schoolbook" pitchFamily="18" charset="0"/>
              </a:rPr>
              <a:t>Трифонов Юрий Васильевич</a:t>
            </a:r>
            <a:endParaRPr lang="ru-RU" b="0">
              <a:latin typeface="Century Schoolbook" pitchFamily="18" charset="0"/>
            </a:endParaRPr>
          </a:p>
        </p:txBody>
      </p:sp>
      <p:pic>
        <p:nvPicPr>
          <p:cNvPr id="39942" name="Picture 6" descr="http://mozhga-rayon.ru/city/they-are-proud-of-mozhginskiy-district/Znak_otlichia/%D0%9F%D0%BE%D0%BF%D0%BE%D0%B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2349500"/>
            <a:ext cx="18097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3" name="Прямоугольник 8"/>
          <p:cNvSpPr>
            <a:spLocks noChangeArrowheads="1"/>
          </p:cNvSpPr>
          <p:nvPr/>
        </p:nvSpPr>
        <p:spPr bwMode="auto">
          <a:xfrm>
            <a:off x="468313" y="4292600"/>
            <a:ext cx="371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Schoolbook" pitchFamily="18" charset="0"/>
              </a:rPr>
              <a:t>Попов Михаил Никандрович</a:t>
            </a:r>
            <a:endParaRPr lang="ru-RU" b="0">
              <a:latin typeface="Century Schoolbook" pitchFamily="18" charset="0"/>
            </a:endParaRPr>
          </a:p>
        </p:txBody>
      </p:sp>
      <p:sp>
        <p:nvSpPr>
          <p:cNvPr id="39944" name="Прямоугольник 9"/>
          <p:cNvSpPr>
            <a:spLocks noChangeArrowheads="1"/>
          </p:cNvSpPr>
          <p:nvPr/>
        </p:nvSpPr>
        <p:spPr bwMode="auto">
          <a:xfrm>
            <a:off x="2484438" y="5373688"/>
            <a:ext cx="375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Century Schoolbook" pitchFamily="18" charset="0"/>
              </a:rPr>
              <a:t>Кашин Николай Николаевич</a:t>
            </a:r>
            <a:endParaRPr lang="ru-RU" b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3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7" grpId="0"/>
      <p:bldP spid="39939" grpId="0"/>
      <p:bldP spid="39941" grpId="0"/>
      <p:bldP spid="39943" grpId="0"/>
      <p:bldP spid="399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800" b="1" i="1" cap="none" smtClean="0">
                <a:solidFill>
                  <a:srgbClr val="3333FF"/>
                </a:solidFill>
                <a:latin typeface="Arial" charset="0"/>
              </a:rPr>
              <a:t> </a:t>
            </a:r>
            <a:endParaRPr lang="ru-RU" sz="2800" b="1" cap="none" smtClean="0">
              <a:solidFill>
                <a:srgbClr val="3333FF"/>
              </a:solidFill>
              <a:latin typeface="Arial" charset="0"/>
            </a:endParaRPr>
          </a:p>
        </p:txBody>
      </p:sp>
      <p:pic>
        <p:nvPicPr>
          <p:cNvPr id="40964" name="Picture 2" descr="C:\Documents and Settings\Администратор\Рабочий стол\P1020782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7704137" cy="38973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6" descr="C:\Documents and Settings\Администратор\Рабочий стол\P1040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2205038"/>
            <a:ext cx="8043863" cy="302418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7" name="Picture 2" descr="C:\Documents and Settings\Администратор\Рабочий стол\P1040346+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981075"/>
            <a:ext cx="7848600" cy="52292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Documents and Settings\Администратор\Рабочий стол\сесс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75" y="1341438"/>
            <a:ext cx="7775575" cy="38163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7" name="Picture 4" descr="C:\Documents and Settings\Администратор\Рабочий стол\сессия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1052513"/>
            <a:ext cx="6840537" cy="4927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86" name="Picture 3" descr="C:\Documents and Settings\Администратор\Рабочий стол\ОДС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1052513"/>
            <a:ext cx="7777162" cy="5187950"/>
          </a:xfr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179388" y="-242888"/>
            <a:ext cx="7859712" cy="1143001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cap="none" smtClean="0">
                <a:solidFill>
                  <a:schemeClr val="tx1"/>
                </a:solidFill>
                <a:latin typeface="Arial" charset="0"/>
              </a:rPr>
              <a:t>       «Лучший муниципальный служащий»</a:t>
            </a:r>
          </a:p>
        </p:txBody>
      </p:sp>
      <p:pic>
        <p:nvPicPr>
          <p:cNvPr id="43010" name="Picture 3" descr="C:\Documents and Settings\Администратор\Рабочий стол\Новая папка\P1020923+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825" y="1341438"/>
            <a:ext cx="5761038" cy="3836987"/>
          </a:xfrm>
        </p:spPr>
      </p:pic>
      <p:pic>
        <p:nvPicPr>
          <p:cNvPr id="43011" name="Picture 2" descr="C:\Documents and Settings\Администратор\Рабочий стол\Новая папка\P1020921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213" y="2254250"/>
            <a:ext cx="5616575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0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932363" y="1125538"/>
            <a:ext cx="3486150" cy="489585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1125538"/>
            <a:ext cx="4105275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C:\Documents and Settings\Администратор\Рабочий стол\anticorrup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850" y="1412875"/>
            <a:ext cx="5397500" cy="4064000"/>
          </a:xfrm>
        </p:spPr>
      </p:pic>
      <p:sp>
        <p:nvSpPr>
          <p:cNvPr id="44034" name="Rectangle 5"/>
          <p:cNvSpPr>
            <a:spLocks noChangeArrowheads="1"/>
          </p:cNvSpPr>
          <p:nvPr/>
        </p:nvSpPr>
        <p:spPr bwMode="auto">
          <a:xfrm>
            <a:off x="5940425" y="2060575"/>
            <a:ext cx="273526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/>
              <a:t>Более 40 муниципальных правовых актов</a:t>
            </a:r>
          </a:p>
          <a:p>
            <a:endParaRPr lang="ru-RU" sz="2400"/>
          </a:p>
          <a:p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4" descr="SDC123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549275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5" descr="SDC11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538" y="549275"/>
            <a:ext cx="360045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6" descr="P10409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3340100"/>
            <a:ext cx="360045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7" descr="IMG_53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975" y="3367088"/>
            <a:ext cx="32512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4" descr="SDC104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052513"/>
            <a:ext cx="6048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6" descr="SDC1239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1611313"/>
            <a:ext cx="5975350" cy="448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 descr="C:\Users\Филиппов\Desktop\21 апреля\Праздни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67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6" name="Rectangle 3"/>
          <p:cNvSpPr>
            <a:spLocks noChangeArrowheads="1"/>
          </p:cNvSpPr>
          <p:nvPr/>
        </p:nvSpPr>
        <p:spPr bwMode="auto">
          <a:xfrm>
            <a:off x="0" y="188913"/>
            <a:ext cx="66246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i="1"/>
              <a:t>От всей души поздравляем вас с профессиональным </a:t>
            </a:r>
            <a:br>
              <a:rPr lang="ru-RU" sz="2000" i="1"/>
            </a:br>
            <a:r>
              <a:rPr lang="ru-RU" sz="2000" i="1"/>
              <a:t>праздником – Днем муниципального служащего!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50825" y="1670050"/>
            <a:ext cx="52197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200"/>
              <a:t>Желаем вам высокого профессионализма, </a:t>
            </a:r>
            <a:br>
              <a:rPr lang="ru-RU" sz="2200"/>
            </a:br>
            <a:r>
              <a:rPr lang="ru-RU" sz="2200"/>
              <a:t>искреннего служения </a:t>
            </a:r>
            <a:br>
              <a:rPr lang="ru-RU" sz="2200"/>
            </a:br>
            <a:r>
              <a:rPr lang="ru-RU" sz="2200"/>
              <a:t>выбранному делу,</a:t>
            </a:r>
            <a:br>
              <a:rPr lang="ru-RU" sz="2200"/>
            </a:br>
            <a:r>
              <a:rPr lang="ru-RU" sz="2200"/>
              <a:t> реализации замыслов, успехов,</a:t>
            </a:r>
            <a:br>
              <a:rPr lang="ru-RU" sz="2200"/>
            </a:br>
            <a:r>
              <a:rPr lang="ru-RU" sz="2200"/>
              <a:t> личного счастья и благополучия!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6" grpId="0"/>
      <p:bldP spid="4710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395288" y="1052513"/>
            <a:ext cx="7812087" cy="3384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3000" b="1" smtClean="0">
                <a:latin typeface="Arial" charset="0"/>
                <a:cs typeface="Arial" charset="0"/>
              </a:rPr>
              <a:t>Развитие местного самоуправления в дореволюционной России послужили земская (1864 г.) и городская (1870 г.) реформы Александра </a:t>
            </a:r>
            <a:r>
              <a:rPr lang="en-US" sz="3000" b="1" smtClean="0">
                <a:latin typeface="Arial" charset="0"/>
                <a:cs typeface="Arial" charset="0"/>
              </a:rPr>
              <a:t>II</a:t>
            </a:r>
            <a:endParaRPr lang="ru-RU" sz="3000" b="1" smtClean="0">
              <a:latin typeface="Arial" charset="0"/>
              <a:cs typeface="Arial" charset="0"/>
            </a:endParaRPr>
          </a:p>
        </p:txBody>
      </p:sp>
      <p:pic>
        <p:nvPicPr>
          <p:cNvPr id="4098" name="Picture 2" descr="C:\Users\Филиппов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781300"/>
            <a:ext cx="6337300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http://www.prlib.ru/PublishingImages/events/events_872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125538"/>
            <a:ext cx="3960813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3"/>
          <p:cNvSpPr txBox="1">
            <a:spLocks noChangeArrowheads="1"/>
          </p:cNvSpPr>
          <p:nvPr/>
        </p:nvSpPr>
        <p:spPr bwMode="auto">
          <a:xfrm>
            <a:off x="4932363" y="1628775"/>
            <a:ext cx="28543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Областной съезд</a:t>
            </a:r>
          </a:p>
        </p:txBody>
      </p:sp>
      <p:sp>
        <p:nvSpPr>
          <p:cNvPr id="18435" name="TextBox 4"/>
          <p:cNvSpPr txBox="1">
            <a:spLocks noChangeArrowheads="1"/>
          </p:cNvSpPr>
          <p:nvPr/>
        </p:nvSpPr>
        <p:spPr bwMode="auto">
          <a:xfrm>
            <a:off x="4932363" y="2997200"/>
            <a:ext cx="2509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Уездный съезд</a:t>
            </a: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932363" y="4581525"/>
            <a:ext cx="28432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cs typeface="Arial" charset="0"/>
              </a:rPr>
              <a:t>Волостной съезд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643438" y="981075"/>
            <a:ext cx="3175" cy="38608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643438" y="4868863"/>
            <a:ext cx="215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643438" y="3213100"/>
            <a:ext cx="215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643438" y="1844675"/>
            <a:ext cx="2159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441" name="Rectangle 11"/>
          <p:cNvSpPr>
            <a:spLocks noChangeArrowheads="1"/>
          </p:cNvSpPr>
          <p:nvPr/>
        </p:nvSpPr>
        <p:spPr bwMode="auto">
          <a:xfrm>
            <a:off x="755650" y="333375"/>
            <a:ext cx="68754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/>
              <a:t>         МЕСТНЫЕ ОРГАНЫ ВЛАСТИ СОВЕТОВ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ctrTitle" idx="4294967295"/>
          </p:nvPr>
        </p:nvSpPr>
        <p:spPr bwMode="auto">
          <a:xfrm>
            <a:off x="971550" y="188913"/>
            <a:ext cx="6769100" cy="1223962"/>
          </a:xfrm>
          <a:noFill/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sz="2500" b="1" cap="none" smtClean="0">
                <a:solidFill>
                  <a:schemeClr val="tx1"/>
                </a:solidFill>
                <a:latin typeface="Arial" charset="0"/>
                <a:cs typeface="Arial" charset="0"/>
              </a:rPr>
              <a:t>ВЫСШИЙ ОРГАН ГОСУДАРСТВЕННОЙ ВЛАСТИ -  ВЕРХОВНЫЙ СОВЕТ УАССР</a:t>
            </a:r>
          </a:p>
        </p:txBody>
      </p:sp>
      <p:pic>
        <p:nvPicPr>
          <p:cNvPr id="19458" name="Picture 4" descr="C:\Users\Филиппов\Desktop\21 апреля\Без имени-1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73238"/>
            <a:ext cx="6653212" cy="41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68313" y="836613"/>
            <a:ext cx="7848600" cy="473075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ru-RU" sz="3600" b="1" smtClean="0">
                <a:latin typeface="Arial" charset="0"/>
                <a:cs typeface="Arial" charset="0"/>
              </a:rPr>
              <a:t>  </a:t>
            </a:r>
            <a:r>
              <a:rPr lang="ru-RU" sz="3200" b="1" smtClean="0">
                <a:latin typeface="Arial Black" pitchFamily="34" charset="0"/>
                <a:cs typeface="Arial" charset="0"/>
              </a:rPr>
              <a:t>Местные Советы – выборные представительные органы, обладавшие определенной автономностью в пределах своей компетенции и имевшие самостоятельные бюджеты, фактически объединили в себе функции государственной власти и местного самоуправления.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0" name="Picture 6" descr="депутаты (6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052513"/>
            <a:ext cx="6769100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IMG_0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129463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2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 bwMode="auto">
          <a:xfrm>
            <a:off x="1676400" y="333375"/>
            <a:ext cx="5343525" cy="647700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b="1" cap="none" smtClean="0">
                <a:solidFill>
                  <a:srgbClr val="3333FF"/>
                </a:solidFill>
                <a:latin typeface="Arial" charset="0"/>
              </a:rPr>
              <a:t>Виды местного сырья</a:t>
            </a:r>
          </a:p>
        </p:txBody>
      </p:sp>
      <p:pic>
        <p:nvPicPr>
          <p:cNvPr id="22530" name="Picture 4" descr="1-2-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1341438"/>
            <a:ext cx="3311525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5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1341438"/>
            <a:ext cx="33115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6a3ef6e2b205edb6edefa922164c711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3644900"/>
            <a:ext cx="33115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644900"/>
            <a:ext cx="33115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744</TotalTime>
  <Words>326</Words>
  <Application>Microsoft Office PowerPoint</Application>
  <PresentationFormat>Экран (4:3)</PresentationFormat>
  <Paragraphs>87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Слайд 1</vt:lpstr>
      <vt:lpstr>Слайд 2</vt:lpstr>
      <vt:lpstr>Слайд 3</vt:lpstr>
      <vt:lpstr>Слайд 4</vt:lpstr>
      <vt:lpstr>Слайд 5</vt:lpstr>
      <vt:lpstr>ВЫСШИЙ ОРГАН ГОСУДАРСТВЕННОЙ ВЛАСТИ -  ВЕРХОВНЫЙ СОВЕТ УАССР</vt:lpstr>
      <vt:lpstr>Слайд 7</vt:lpstr>
      <vt:lpstr>Слайд 8</vt:lpstr>
      <vt:lpstr>Виды местного сырья</vt:lpstr>
      <vt:lpstr>Слайд 10</vt:lpstr>
      <vt:lpstr>Слайд 11</vt:lpstr>
      <vt:lpstr>Главы Администраций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       </vt:lpstr>
      <vt:lpstr>Слайд 23</vt:lpstr>
      <vt:lpstr>Слайд 24</vt:lpstr>
      <vt:lpstr>РУКОВОДИТЕЛИ РАЙОНА</vt:lpstr>
      <vt:lpstr>ПОЧЕТНЫЕ ГРАЖДАНЕ МОЖГИНСКОГО РАЙОНА</vt:lpstr>
      <vt:lpstr> </vt:lpstr>
      <vt:lpstr>Слайд 28</vt:lpstr>
      <vt:lpstr>       «Лучший муниципальный служащий»</vt:lpstr>
      <vt:lpstr>Слайд 30</vt:lpstr>
      <vt:lpstr>Слайд 31</vt:lpstr>
      <vt:lpstr>Слайд 32</vt:lpstr>
      <vt:lpstr>Слайд 33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Филиппов</dc:creator>
  <cp:lastModifiedBy>Филиппов</cp:lastModifiedBy>
  <cp:revision>111</cp:revision>
  <dcterms:created xsi:type="dcterms:W3CDTF">2015-04-13T07:11:13Z</dcterms:created>
  <dcterms:modified xsi:type="dcterms:W3CDTF">2015-04-17T04:59:28Z</dcterms:modified>
</cp:coreProperties>
</file>